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9" r:id="rId4"/>
    <p:sldId id="281" r:id="rId5"/>
    <p:sldId id="273" r:id="rId6"/>
    <p:sldId id="287" r:id="rId7"/>
    <p:sldId id="261" r:id="rId8"/>
    <p:sldId id="274" r:id="rId9"/>
    <p:sldId id="275" r:id="rId10"/>
    <p:sldId id="276" r:id="rId11"/>
    <p:sldId id="277" r:id="rId12"/>
    <p:sldId id="290" r:id="rId13"/>
    <p:sldId id="262" r:id="rId14"/>
    <p:sldId id="285" r:id="rId15"/>
    <p:sldId id="286" r:id="rId16"/>
    <p:sldId id="266" r:id="rId17"/>
    <p:sldId id="292" r:id="rId18"/>
    <p:sldId id="260" r:id="rId19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86458" autoAdjust="0"/>
  </p:normalViewPr>
  <p:slideViewPr>
    <p:cSldViewPr snapToGrid="0">
      <p:cViewPr>
        <p:scale>
          <a:sx n="100" d="100"/>
          <a:sy n="100" d="100"/>
        </p:scale>
        <p:origin x="612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59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97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05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3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82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95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14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23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11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91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8ABD-D4D9-4FE4-A6B0-B80E6616473B}" type="datetimeFigureOut">
              <a:rPr lang="zh-TW" altLang="en-US" smtClean="0"/>
              <a:t>2020/7/30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42A4-0E9C-4040-B66C-2D56DFF158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61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dGXeWM2BXs" TargetMode="External"/><Relationship Id="rId2" Type="http://schemas.openxmlformats.org/officeDocument/2006/relationships/hyperlink" Target="http://www.youtube.com/watch?v=Y2Qm1R7Xh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60HXDSkP0og" TargetMode="External"/><Relationship Id="rId4" Type="http://schemas.openxmlformats.org/officeDocument/2006/relationships/hyperlink" Target="http://www.youtube.com/watch?v=bRHW5lZ2gx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26327" y="1015999"/>
            <a:ext cx="7112000" cy="5201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Arial Rounded MT Bold" panose="020F0704030504030204" pitchFamily="34" charset="0"/>
              </a:rPr>
              <a:t>大道國中新住</a:t>
            </a:r>
            <a:r>
              <a:rPr lang="zh-TW" altLang="en-US" sz="4400" dirty="0">
                <a:latin typeface="Arial Rounded MT Bold" panose="020F0704030504030204" pitchFamily="34" charset="0"/>
              </a:rPr>
              <a:t>民</a:t>
            </a:r>
            <a:r>
              <a:rPr lang="zh-TW" altLang="en-US" sz="4400" dirty="0" smtClean="0">
                <a:latin typeface="Arial Rounded MT Bold" panose="020F0704030504030204" pitchFamily="34" charset="0"/>
              </a:rPr>
              <a:t>夏日樂學</a:t>
            </a:r>
            <a:endParaRPr lang="en-US" altLang="zh-TW" sz="44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zh-TW" altLang="en-US" sz="4400" dirty="0" smtClean="0">
                <a:latin typeface="Arial Rounded MT Bold" panose="020F0704030504030204" pitchFamily="34" charset="0"/>
              </a:rPr>
              <a:t>歡喜講台語</a:t>
            </a:r>
            <a:endParaRPr lang="en-US" altLang="zh-TW" sz="4400" dirty="0" smtClean="0">
              <a:latin typeface="Arial Rounded MT Bold" panose="020F0704030504030204" pitchFamily="34" charset="0"/>
            </a:endParaRPr>
          </a:p>
          <a:p>
            <a:pPr algn="ctr"/>
            <a:endParaRPr lang="en-US" altLang="zh-TW" sz="4400" dirty="0" smtClean="0">
              <a:latin typeface="Arial Rounded MT Bold" panose="020F0704030504030204" pitchFamily="34" charset="0"/>
            </a:endParaRPr>
          </a:p>
          <a:p>
            <a:pPr algn="ctr"/>
            <a:endParaRPr lang="en-US" altLang="zh-TW" sz="3600" dirty="0">
              <a:latin typeface="Arial Rounded MT Bold" panose="020F0704030504030204" pitchFamily="34" charset="0"/>
            </a:endParaRPr>
          </a:p>
          <a:p>
            <a:pPr algn="ctr"/>
            <a:endParaRPr lang="en-US" altLang="zh-TW" sz="3600" dirty="0" smtClean="0">
              <a:latin typeface="Arial Rounded MT Bold" panose="020F0704030504030204" pitchFamily="34" charset="0"/>
            </a:endParaRPr>
          </a:p>
          <a:p>
            <a:pPr algn="ctr"/>
            <a:endParaRPr lang="en-US" altLang="zh-TW" sz="3600" dirty="0">
              <a:latin typeface="Arial Rounded MT Bold" panose="020F0704030504030204" pitchFamily="34" charset="0"/>
            </a:endParaRPr>
          </a:p>
          <a:p>
            <a:pPr algn="ctr"/>
            <a:endParaRPr lang="en-US" altLang="zh-TW" sz="36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zh-TW" altLang="en-US" sz="2800" dirty="0" smtClean="0">
                <a:latin typeface="Arial Rounded MT Bold" panose="020F0704030504030204" pitchFamily="34" charset="0"/>
              </a:rPr>
              <a:t>張淑柑</a:t>
            </a:r>
            <a:endParaRPr lang="en-US" altLang="zh-TW" sz="2800" dirty="0">
              <a:latin typeface="Arial Rounded MT Bold" panose="020F0704030504030204" pitchFamily="34" charset="0"/>
            </a:endParaRPr>
          </a:p>
          <a:p>
            <a:pPr algn="ctr"/>
            <a:r>
              <a:rPr lang="en-US" altLang="zh-TW" sz="2800" dirty="0" smtClean="0">
                <a:latin typeface="Arial Rounded MT Bold" panose="020F0704030504030204" pitchFamily="34" charset="0"/>
              </a:rPr>
              <a:t>2020.07.26</a:t>
            </a:r>
            <a:endParaRPr lang="zh-TW" alt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陸、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咱的故鄉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盤喙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i="1" dirty="0"/>
              <a:t>三</a:t>
            </a:r>
            <a:r>
              <a:rPr lang="en-US" altLang="zh-TW" dirty="0" smtClean="0"/>
              <a:t>.</a:t>
            </a:r>
            <a:r>
              <a:rPr lang="zh-TW" altLang="en-US" dirty="0" smtClean="0"/>
              <a:t>   </a:t>
            </a:r>
            <a:r>
              <a:rPr lang="zh-TW" altLang="zh-TW" sz="3200" b="1" i="1" dirty="0" smtClean="0"/>
              <a:t>樹</a:t>
            </a:r>
            <a:r>
              <a:rPr lang="zh-TW" altLang="zh-TW" sz="3200" b="1" i="1" dirty="0"/>
              <a:t>頂一隻猴</a:t>
            </a:r>
            <a:r>
              <a:rPr lang="zh-TW" altLang="zh-TW" b="1" i="1" dirty="0"/>
              <a:t/>
            </a:r>
            <a:br>
              <a:rPr lang="zh-TW" altLang="zh-TW" b="1" i="1" dirty="0"/>
            </a:br>
            <a:endParaRPr lang="en-US" altLang="zh-TW" dirty="0" smtClean="0"/>
          </a:p>
          <a:p>
            <a:r>
              <a:rPr lang="en-US" altLang="zh-TW" dirty="0" smtClean="0"/>
              <a:t>    </a:t>
            </a:r>
            <a:r>
              <a:rPr lang="zh-TW" altLang="zh-TW" dirty="0" smtClean="0"/>
              <a:t>樹</a:t>
            </a:r>
            <a:r>
              <a:rPr lang="zh-TW" altLang="zh-TW" dirty="0"/>
              <a:t>頂一隻猴，樹跤一隻狗，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猴跋落來挵著狗，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猴也走，狗也走，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毋知是猴驚狗，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抑是狗驚猴</a:t>
            </a:r>
            <a:r>
              <a:rPr lang="zh-TW" altLang="zh-TW" dirty="0" smtClean="0"/>
              <a:t>。</a:t>
            </a:r>
            <a:r>
              <a:rPr lang="zh-TW" altLang="en-US" dirty="0" smtClean="0"/>
              <a:t>                                           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音標 比懸低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1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陸、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咱的故鄉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盤喙錦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i="1" dirty="0"/>
              <a:t>四</a:t>
            </a:r>
            <a:r>
              <a:rPr lang="en-US" altLang="zh-TW" b="1" i="1" dirty="0" smtClean="0"/>
              <a:t>.</a:t>
            </a:r>
            <a:r>
              <a:rPr lang="zh-TW" altLang="en-US" b="1" i="1" dirty="0" smtClean="0"/>
              <a:t>    </a:t>
            </a:r>
            <a:r>
              <a:rPr lang="zh-TW" altLang="en-US" sz="3200" b="1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一二三</a:t>
            </a:r>
            <a:endParaRPr lang="zh-TW" altLang="zh-TW" sz="3200" b="1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    </a:t>
            </a:r>
            <a:r>
              <a:rPr lang="zh-TW" altLang="zh-TW" dirty="0"/>
              <a:t>一二三，阿婆仔去洗衫，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四五六，阿婆仔去斗六，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七八九，阿婆仔去海口，</a:t>
            </a:r>
          </a:p>
          <a:p>
            <a:r>
              <a:rPr lang="en-US" altLang="zh-TW" dirty="0"/>
              <a:t>    </a:t>
            </a:r>
            <a:r>
              <a:rPr lang="zh-TW" altLang="zh-TW" dirty="0"/>
              <a:t>十、十一、十二</a:t>
            </a:r>
            <a:r>
              <a:rPr lang="zh-TW" altLang="zh-TW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</a:t>
            </a:r>
            <a:r>
              <a:rPr lang="zh-TW" altLang="zh-TW" dirty="0" smtClean="0"/>
              <a:t>阿婆仔上愛踅</a:t>
            </a:r>
            <a:r>
              <a:rPr lang="zh-TW" altLang="zh-TW" dirty="0"/>
              <a:t>夜市</a:t>
            </a:r>
            <a:r>
              <a:rPr lang="en-US" altLang="zh-TW" dirty="0"/>
              <a:t> (</a:t>
            </a:r>
            <a:r>
              <a:rPr lang="zh-TW" altLang="zh-TW" dirty="0"/>
              <a:t>褪褲走袂離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</a:t>
            </a:r>
            <a:r>
              <a:rPr lang="zh-TW" altLang="en-US" dirty="0" smtClean="0"/>
              <a:t>廿</a:t>
            </a:r>
            <a:r>
              <a:rPr lang="en-US" altLang="zh-TW" dirty="0" smtClean="0"/>
              <a:t>=?</a:t>
            </a:r>
            <a:r>
              <a:rPr lang="zh-TW" altLang="en-US" dirty="0"/>
              <a:t> </a:t>
            </a:r>
            <a:r>
              <a:rPr lang="zh-TW" altLang="en-US" dirty="0" smtClean="0"/>
              <a:t>  卅</a:t>
            </a:r>
            <a:r>
              <a:rPr lang="en-US" altLang="zh-TW" dirty="0" smtClean="0"/>
              <a:t>=?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 </a:t>
            </a:r>
            <a:r>
              <a:rPr lang="zh-TW" altLang="en-US" dirty="0" smtClean="0"/>
              <a:t>卌</a:t>
            </a:r>
            <a:r>
              <a:rPr lang="en-US" altLang="zh-TW" dirty="0" smtClean="0"/>
              <a:t> =?                                            (</a:t>
            </a:r>
            <a:r>
              <a:rPr lang="zh-TW" altLang="en-US" dirty="0" smtClean="0"/>
              <a:t>數字爬樓梯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jia̍p</a:t>
            </a:r>
            <a:r>
              <a:rPr lang="zh-TW" altLang="en-US" dirty="0" smtClean="0"/>
              <a:t>）（</a:t>
            </a:r>
            <a:r>
              <a:rPr lang="en-US" altLang="zh-TW" dirty="0" err="1" smtClean="0"/>
              <a:t>siap</a:t>
            </a:r>
            <a:r>
              <a:rPr lang="zh-TW" altLang="en-US" dirty="0" smtClean="0"/>
              <a:t>）（</a:t>
            </a:r>
            <a:r>
              <a:rPr lang="en-US" altLang="zh-TW" dirty="0" err="1"/>
              <a:t>siap</a:t>
            </a:r>
            <a:r>
              <a:rPr lang="zh-TW" altLang="en-US" dirty="0"/>
              <a:t>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19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柒</a:t>
            </a:r>
            <a:r>
              <a:rPr lang="zh-TW" altLang="en-US" dirty="0" smtClean="0"/>
              <a:t>、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台灣節慶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過年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圍爐、壓歲錢、貼春聯、穿新衣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….</a:t>
            </a:r>
          </a:p>
          <a:p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元宵節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提燈籠、吃元宵、猜燈謎</a:t>
            </a:r>
            <a:endParaRPr lang="en-US" altLang="zh-TW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清明節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祭祖、培墓</a:t>
            </a:r>
            <a:endParaRPr lang="en-US" altLang="zh-TW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4.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端午節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(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五日節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)-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划龍舟、吃粽子、掛香包、插香蒲</a:t>
            </a:r>
            <a:endParaRPr lang="en-US" altLang="zh-TW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5.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中元節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普渡</a:t>
            </a:r>
            <a:endParaRPr lang="en-US" altLang="zh-TW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6.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中秋節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吃月餅、柚子</a:t>
            </a:r>
            <a:endParaRPr lang="en-US" altLang="zh-TW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7.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重陽節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-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登高、祭祖</a:t>
            </a:r>
            <a:endParaRPr lang="en-US" altLang="zh-TW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8.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冬節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吃湯圓</a:t>
            </a:r>
            <a:endParaRPr lang="en-US" altLang="zh-TW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755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319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的故鄉</a:t>
            </a:r>
            <a:r>
              <a:rPr lang="en-US" altLang="zh-TW" dirty="0" smtClean="0"/>
              <a:t>-</a:t>
            </a:r>
            <a:r>
              <a:rPr lang="zh-TW" altLang="zh-TW" b="1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水果</a:t>
            </a:r>
            <a:r>
              <a:rPr lang="zh-TW" altLang="zh-TW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共和國</a:t>
            </a:r>
            <a:endParaRPr lang="zh-TW" altLang="en-US" b="1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8880" y="2062481"/>
            <a:ext cx="10154920" cy="3759200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大肚山出產的水果</a:t>
            </a:r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:</a:t>
            </a:r>
            <a:b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⊙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大肚鄉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瑞井古井。水果步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道有桃子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、龍眼、鳳梨和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百香果</a:t>
            </a:r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/>
            </a:r>
            <a:b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</a:br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⊙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龍井金龍西瓜</a:t>
            </a:r>
            <a:endParaRPr lang="en-US" altLang="zh-TW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水果共和國、芒果花</a:t>
            </a:r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--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歌曲賞析</a:t>
            </a:r>
            <a:endParaRPr lang="en-US" altLang="zh-TW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水果品嘗</a:t>
            </a:r>
            <a:endParaRPr lang="zh-TW" altLang="en-US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23471"/>
            <a:ext cx="236904" cy="18619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547" y="323469"/>
            <a:ext cx="10762937" cy="6332164"/>
          </a:xfrm>
        </p:spPr>
        <p:txBody>
          <a:bodyPr/>
          <a:lstStyle/>
          <a:p>
            <a:r>
              <a:rPr lang="zh-TW" altLang="en-US" dirty="0" smtClean="0"/>
              <a:t>                                                                                                                        </a:t>
            </a:r>
            <a:endParaRPr lang="en-US" altLang="zh-TW" dirty="0" smtClean="0"/>
          </a:p>
          <a:p>
            <a:r>
              <a:rPr lang="zh-TW" altLang="en-US" dirty="0" smtClean="0"/>
              <a:t>                                                                                                  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                                                     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0" y="509666"/>
            <a:ext cx="3780423" cy="23673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53" y="691121"/>
            <a:ext cx="3292929" cy="221941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60" y="4010203"/>
            <a:ext cx="4319207" cy="215960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939" y="4150625"/>
            <a:ext cx="3181978" cy="21174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365" y="2865993"/>
            <a:ext cx="2763602" cy="19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45719" cy="4571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2670" y="4055362"/>
            <a:ext cx="3064430" cy="20392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174" y="4055362"/>
            <a:ext cx="3105587" cy="23354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58" y="900755"/>
            <a:ext cx="3715533" cy="29753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211" y="1296369"/>
            <a:ext cx="3138482" cy="20885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693" y="934720"/>
            <a:ext cx="4625867" cy="25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咱的歌</a:t>
            </a:r>
            <a:endParaRPr lang="zh-TW" altLang="en-US" b="1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3190" y="1525821"/>
            <a:ext cx="10515600" cy="480002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家後</a:t>
            </a:r>
            <a:endParaRPr lang="en-US" altLang="zh-TW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2.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紅豆</a:t>
            </a:r>
            <a:endParaRPr lang="zh-TW" altLang="en-US" dirty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3.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疼妳若生命</a:t>
            </a:r>
            <a:endParaRPr lang="en-US" altLang="zh-TW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4.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喬幼唱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的芒果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花</a:t>
            </a: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5.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陳思安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唱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的溫暖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的心</a:t>
            </a: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6.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楊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哲唱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的紙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雨傘 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 若是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有一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工  、淡水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舊情</a:t>
            </a: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7.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陳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隨意唱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的愛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你若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性命</a:t>
            </a:r>
            <a:endParaRPr lang="en-US" altLang="zh-TW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8.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心花開</a:t>
            </a:r>
            <a:endParaRPr lang="en-US" altLang="zh-TW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r>
              <a:rPr lang="en-US" altLang="zh-TW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9.</a:t>
            </a:r>
            <a:r>
              <a:rPr lang="zh-TW" altLang="en-US" dirty="0" smtClean="0">
                <a:latin typeface="台灣楷體" panose="02010604000101010101" pitchFamily="2" charset="-120"/>
                <a:ea typeface="台灣楷體" panose="02010604000101010101" pitchFamily="2" charset="-120"/>
              </a:rPr>
              <a:t>甜蜜蜜</a:t>
            </a:r>
            <a:endParaRPr lang="en-US" altLang="zh-TW" dirty="0" smtClean="0">
              <a:latin typeface="台灣楷體" panose="02010604000101010101" pitchFamily="2" charset="-120"/>
              <a:ea typeface="台灣楷體" panose="02010604000101010101" pitchFamily="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8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咱的故鄉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咱的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10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詹雅雯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- 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淚酒、望月想愛人</a:t>
            </a:r>
          </a:p>
          <a:p>
            <a:pPr lvl="0"/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11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謝宜君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-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雨水我問你</a:t>
            </a:r>
          </a:p>
          <a:p>
            <a:pPr lvl="0"/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12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方怡萍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第九月台</a:t>
            </a:r>
          </a:p>
          <a:p>
            <a:pPr lvl="0"/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13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方瑞娥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風中燈</a:t>
            </a:r>
          </a:p>
          <a:p>
            <a:pPr lvl="0"/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14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張蓉蓉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命運的出帆、踏無到底</a:t>
            </a:r>
          </a:p>
          <a:p>
            <a:pPr lvl="0"/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15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喬幼</a:t>
            </a:r>
            <a:r>
              <a:rPr lang="en-US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—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事到如今、失眠的暗暝、戀情海、想厝的人</a:t>
            </a:r>
            <a:r>
              <a:rPr lang="zh-TW" altLang="en-US" dirty="0">
                <a:latin typeface="台灣楷體" panose="02010604000101010101" pitchFamily="2" charset="-120"/>
                <a:ea typeface="台灣楷體" panose="02010604000101010101" pitchFamily="2" charset="-120"/>
              </a:rPr>
              <a:t>、</a:t>
            </a:r>
            <a:r>
              <a:rPr lang="zh-TW" altLang="zh-TW" dirty="0">
                <a:latin typeface="台灣楷體" panose="02010604000101010101" pitchFamily="2" charset="-120"/>
                <a:ea typeface="台灣楷體" panose="02010604000101010101" pitchFamily="2" charset="-120"/>
              </a:rPr>
              <a:t>思念的海岸、女人的一生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03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4" y="1029194"/>
            <a:ext cx="8514607" cy="56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壹</a:t>
            </a:r>
            <a:r>
              <a:rPr lang="zh-TW" altLang="en-US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踏話頭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0560" y="1564640"/>
            <a:ext cx="7803803" cy="4621559"/>
          </a:xfr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自我介紹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張淑柑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□□、□□</a:t>
            </a: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教育部台灣閩南語語言能力認證高級通過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(99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大墩台語教育學會創會理事長</a:t>
            </a: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各國中小校內語文競賽評審</a:t>
            </a: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閩南語認證班初、進階班講師</a:t>
            </a: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年指導台中市語文競賽閩語演說高中組第一名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年指導台中市語文競賽閩語演說國小組第二名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zh-TW" altLang="en-US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全國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語文競賽閩語朗讀社會組第三名</a:t>
            </a: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93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年台中市語文競賽閩語朗讀社會組第一名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年梅川大漢清韻吟唱教師古文朗誦第一名</a:t>
            </a: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月台中市「話我家鄉」學習教材特優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97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年指導</a:t>
            </a:r>
            <a:r>
              <a:rPr kumimoji="1" lang="zh-TW" altLang="en-US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全國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語文競賽閩語朗讀高中組第六名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97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年指導台中市語文競賽閩語演說高中組第一名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97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年指導梅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川大漢清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韻幼兒經文朗誦第一名</a:t>
            </a:r>
            <a:endParaRPr kumimoji="1"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97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年台中市台語文化協會台語講古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A-2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組、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組第一名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初相逢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相借問</a:t>
            </a: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起點了解</a:t>
            </a:r>
            <a:endParaRPr kumimoji="1" lang="en-US" altLang="zh-TW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Why?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en-US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How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kumimoji="1"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kumimoji="1"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What?</a:t>
            </a:r>
            <a:endParaRPr kumimoji="1" lang="en-US" alt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11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05" y="0"/>
            <a:ext cx="5168590" cy="685800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51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en-US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在地的俗諺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4991725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altLang="zh-TW" b="1" dirty="0" smtClean="0"/>
              <a:t>1</a:t>
            </a:r>
            <a:r>
              <a:rPr lang="en-US" altLang="zh-TW" b="1" dirty="0"/>
              <a:t>.</a:t>
            </a:r>
            <a:r>
              <a:rPr lang="zh-TW" altLang="zh-TW" b="1" u="sng" dirty="0">
                <a:hlinkClick r:id="rId2"/>
              </a:rPr>
              <a:t>看世事講台語：</a:t>
            </a:r>
            <a:r>
              <a:rPr lang="zh-TW" altLang="en-US" dirty="0"/>
              <a:t>未喙焦，先開井</a:t>
            </a:r>
            <a:endParaRPr lang="en-US" altLang="zh-TW" dirty="0"/>
          </a:p>
          <a:p>
            <a:pPr>
              <a:lnSpc>
                <a:spcPts val="3600"/>
              </a:lnSpc>
            </a:pPr>
            <a:r>
              <a:rPr lang="en-US" altLang="zh-TW" b="1" u="sng" dirty="0">
                <a:hlinkClick r:id="rId2"/>
              </a:rPr>
              <a:t>2.</a:t>
            </a:r>
            <a:r>
              <a:rPr lang="zh-TW" altLang="zh-TW" b="1" u="sng" dirty="0">
                <a:hlinkClick r:id="rId2"/>
              </a:rPr>
              <a:t>看世事講台語：</a:t>
            </a:r>
            <a:r>
              <a:rPr lang="zh-TW" altLang="en-US" dirty="0"/>
              <a:t>好囝毋免濟，一个頂十个</a:t>
            </a:r>
            <a:r>
              <a:rPr lang="zh-TW" altLang="zh-TW" b="1" u="sng" dirty="0">
                <a:hlinkClick r:id="rId2"/>
              </a:rPr>
              <a:t> </a:t>
            </a:r>
            <a:endParaRPr lang="zh-TW" altLang="zh-TW" dirty="0"/>
          </a:p>
          <a:p>
            <a:pPr>
              <a:lnSpc>
                <a:spcPts val="3600"/>
              </a:lnSpc>
            </a:pPr>
            <a:r>
              <a:rPr lang="en-US" altLang="zh-TW" b="1" dirty="0">
                <a:hlinkClick r:id="rId3"/>
              </a:rPr>
              <a:t> 3.看世事講台語：</a:t>
            </a:r>
            <a:r>
              <a:rPr lang="zh-TW" altLang="en-US" dirty="0"/>
              <a:t>有緣才做伙，做伙是有緣</a:t>
            </a:r>
            <a:endParaRPr lang="en-US" altLang="zh-TW" b="1" dirty="0"/>
          </a:p>
          <a:p>
            <a:pPr>
              <a:lnSpc>
                <a:spcPts val="3600"/>
              </a:lnSpc>
            </a:pPr>
            <a:r>
              <a:rPr lang="en-US" altLang="zh-TW" b="1" dirty="0">
                <a:hlinkClick r:id="rId4"/>
              </a:rPr>
              <a:t>4.看世事講台語：</a:t>
            </a:r>
            <a:r>
              <a:rPr lang="zh-TW" altLang="en-US" dirty="0"/>
              <a:t>時到時當，無米才煮番薯湯</a:t>
            </a:r>
            <a:endParaRPr lang="en-US" altLang="zh-TW" dirty="0"/>
          </a:p>
          <a:p>
            <a:pPr>
              <a:lnSpc>
                <a:spcPts val="3600"/>
              </a:lnSpc>
            </a:pPr>
            <a:r>
              <a:rPr lang="en-US" altLang="zh-TW" b="1" dirty="0">
                <a:hlinkClick r:id="rId4"/>
              </a:rPr>
              <a:t>5.看世事講台語：</a:t>
            </a:r>
            <a:r>
              <a:rPr lang="zh-TW" altLang="en-US" dirty="0"/>
              <a:t>魚趁鮮 人趁茈</a:t>
            </a:r>
            <a:endParaRPr lang="en-US" altLang="zh-TW" dirty="0"/>
          </a:p>
          <a:p>
            <a:pPr>
              <a:lnSpc>
                <a:spcPts val="3600"/>
              </a:lnSpc>
            </a:pPr>
            <a:r>
              <a:rPr lang="en-US" altLang="zh-TW" b="1" dirty="0">
                <a:hlinkClick r:id="rId4"/>
              </a:rPr>
              <a:t>6.看世事講台語：</a:t>
            </a:r>
            <a:r>
              <a:rPr lang="zh-TW" altLang="en-US" dirty="0"/>
              <a:t>台灣糖籠</a:t>
            </a:r>
            <a:r>
              <a:rPr lang="en-US" altLang="zh-TW" dirty="0"/>
              <a:t>--</a:t>
            </a:r>
            <a:r>
              <a:rPr lang="zh-TW" altLang="en-US" dirty="0"/>
              <a:t>有去無回頭</a:t>
            </a:r>
          </a:p>
          <a:p>
            <a:pPr>
              <a:lnSpc>
                <a:spcPts val="3600"/>
              </a:lnSpc>
            </a:pPr>
            <a:r>
              <a:rPr lang="en-US" altLang="zh-TW" b="1" dirty="0">
                <a:hlinkClick r:id="rId5"/>
              </a:rPr>
              <a:t>7.看世事講台語：</a:t>
            </a:r>
            <a:r>
              <a:rPr lang="zh-TW" altLang="en-US" dirty="0"/>
              <a:t>五月無焦塗 六月火燒埔</a:t>
            </a:r>
            <a:endParaRPr lang="zh-TW" altLang="zh-TW" dirty="0"/>
          </a:p>
          <a:p>
            <a:pPr>
              <a:lnSpc>
                <a:spcPts val="3600"/>
              </a:lnSpc>
            </a:pPr>
            <a:r>
              <a:rPr lang="en-US" altLang="zh-TW" b="1" dirty="0">
                <a:hlinkClick r:id="rId5"/>
              </a:rPr>
              <a:t>8.看世事講台語：</a:t>
            </a:r>
            <a:r>
              <a:rPr lang="zh-TW" altLang="en-US" dirty="0"/>
              <a:t>第一戇，種甘蔗予會社磅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37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、我有偌認真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en-US" altLang="zh-TW" b="1" dirty="0"/>
              <a:t> </a:t>
            </a:r>
            <a:r>
              <a:rPr lang="en-US" altLang="zh-TW" dirty="0" smtClean="0"/>
              <a:t>未(</a:t>
            </a:r>
            <a:r>
              <a:rPr lang="zh-TW" altLang="en-US" dirty="0" smtClean="0"/>
              <a:t>                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先開</a:t>
            </a:r>
            <a:r>
              <a:rPr lang="en-US" altLang="zh-TW" dirty="0" smtClean="0"/>
              <a:t>(</a:t>
            </a:r>
            <a:r>
              <a:rPr lang="zh-TW" altLang="en-US" dirty="0" smtClean="0"/>
              <a:t>            </a:t>
            </a:r>
            <a:r>
              <a:rPr lang="en-US" altLang="zh-TW" dirty="0" smtClean="0"/>
              <a:t>)</a:t>
            </a:r>
            <a:r>
              <a:rPr lang="zh-TW" altLang="en-US" b="1" dirty="0" smtClean="0"/>
              <a:t>。</a:t>
            </a:r>
            <a:endParaRPr lang="en-US" altLang="zh-TW" u="sng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好</a:t>
            </a:r>
            <a:r>
              <a:rPr lang="en-US" altLang="zh-TW" b="1" dirty="0"/>
              <a:t>(</a:t>
            </a:r>
            <a:r>
              <a:rPr lang="zh-TW" altLang="en-US" b="1" dirty="0"/>
              <a:t>            </a:t>
            </a:r>
            <a:r>
              <a:rPr lang="en-US" altLang="zh-TW" b="1" dirty="0"/>
              <a:t>)</a:t>
            </a:r>
            <a:r>
              <a:rPr lang="zh-TW" altLang="en-US" dirty="0" smtClean="0"/>
              <a:t>毋</a:t>
            </a:r>
            <a:r>
              <a:rPr lang="zh-TW" altLang="en-US" dirty="0"/>
              <a:t>免濟</a:t>
            </a:r>
            <a:r>
              <a:rPr lang="zh-TW" altLang="en-US" dirty="0" smtClean="0"/>
              <a:t>，</a:t>
            </a:r>
            <a:r>
              <a:rPr lang="en-US" altLang="zh-TW" b="1" dirty="0"/>
              <a:t> (</a:t>
            </a:r>
            <a:r>
              <a:rPr lang="zh-TW" altLang="en-US" b="1" dirty="0"/>
              <a:t>                 </a:t>
            </a:r>
            <a:r>
              <a:rPr lang="en-US" altLang="zh-TW" b="1" dirty="0"/>
              <a:t>)</a:t>
            </a:r>
            <a:r>
              <a:rPr lang="zh-TW" altLang="en-US" dirty="0" smtClean="0"/>
              <a:t>頂</a:t>
            </a:r>
            <a:r>
              <a:rPr lang="zh-TW" altLang="en-US" dirty="0"/>
              <a:t>十</a:t>
            </a:r>
            <a:r>
              <a:rPr lang="zh-TW" altLang="en-US" dirty="0" smtClean="0"/>
              <a:t>个。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en-US" altLang="zh-TW" b="1" dirty="0"/>
              <a:t> (</a:t>
            </a:r>
            <a:r>
              <a:rPr lang="zh-TW" altLang="en-US" b="1" dirty="0"/>
              <a:t>                 </a:t>
            </a:r>
            <a:r>
              <a:rPr lang="en-US" altLang="zh-TW" b="1" dirty="0"/>
              <a:t>)</a:t>
            </a:r>
            <a:r>
              <a:rPr lang="zh-TW" altLang="en-US" dirty="0" smtClean="0"/>
              <a:t>才</a:t>
            </a:r>
            <a:r>
              <a:rPr lang="zh-TW" altLang="en-US" dirty="0"/>
              <a:t>做伙，做伙</a:t>
            </a:r>
            <a:r>
              <a:rPr lang="zh-TW" altLang="en-US" dirty="0" smtClean="0"/>
              <a:t>是</a:t>
            </a:r>
            <a:r>
              <a:rPr lang="en-US" altLang="zh-TW" b="1" dirty="0"/>
              <a:t>(</a:t>
            </a:r>
            <a:r>
              <a:rPr lang="zh-TW" altLang="en-US" b="1" dirty="0"/>
              <a:t>                 </a:t>
            </a:r>
            <a:r>
              <a:rPr lang="en-US" altLang="zh-TW" b="1" dirty="0"/>
              <a:t>) 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r>
              <a:rPr lang="en-US" altLang="zh-TW" dirty="0" smtClean="0"/>
              <a:t>4.</a:t>
            </a:r>
            <a:r>
              <a:rPr lang="zh-TW" altLang="en-US" dirty="0"/>
              <a:t>時到時當，</a:t>
            </a:r>
            <a:r>
              <a:rPr lang="zh-TW" altLang="en-US" dirty="0" smtClean="0"/>
              <a:t>無</a:t>
            </a:r>
            <a:r>
              <a:rPr lang="en-US" altLang="zh-TW" b="1" dirty="0"/>
              <a:t>(</a:t>
            </a:r>
            <a:r>
              <a:rPr lang="zh-TW" altLang="en-US" b="1" dirty="0"/>
              <a:t>            </a:t>
            </a:r>
            <a:r>
              <a:rPr lang="en-US" altLang="zh-TW" b="1" dirty="0"/>
              <a:t>)</a:t>
            </a:r>
            <a:r>
              <a:rPr lang="zh-TW" altLang="en-US" dirty="0" smtClean="0"/>
              <a:t>才煮</a:t>
            </a:r>
            <a:r>
              <a:rPr lang="en-US" altLang="zh-TW" b="1" dirty="0"/>
              <a:t>(</a:t>
            </a:r>
            <a:r>
              <a:rPr lang="zh-TW" altLang="en-US" b="1" dirty="0"/>
              <a:t>                 </a:t>
            </a:r>
            <a:r>
              <a:rPr lang="en-US" altLang="zh-TW" b="1" dirty="0"/>
              <a:t>) </a:t>
            </a:r>
            <a:r>
              <a:rPr lang="zh-TW" altLang="en-US" dirty="0" smtClean="0"/>
              <a:t>湯。</a:t>
            </a:r>
            <a:endParaRPr lang="en-US" altLang="zh-TW" dirty="0"/>
          </a:p>
          <a:p>
            <a:r>
              <a:rPr lang="en-US" altLang="zh-TW" dirty="0" smtClean="0"/>
              <a:t>5.</a:t>
            </a:r>
            <a:r>
              <a:rPr lang="en-US" altLang="zh-TW" b="1" dirty="0"/>
              <a:t> (</a:t>
            </a:r>
            <a:r>
              <a:rPr lang="zh-TW" altLang="en-US" b="1" dirty="0"/>
              <a:t>            </a:t>
            </a:r>
            <a:r>
              <a:rPr lang="en-US" altLang="zh-TW" b="1" dirty="0"/>
              <a:t>)</a:t>
            </a:r>
            <a:r>
              <a:rPr lang="zh-TW" altLang="en-US" dirty="0" smtClean="0"/>
              <a:t>趁鮮，</a:t>
            </a:r>
            <a:r>
              <a:rPr lang="en-US" altLang="zh-TW" b="1" dirty="0"/>
              <a:t> (</a:t>
            </a:r>
            <a:r>
              <a:rPr lang="zh-TW" altLang="en-US" b="1" dirty="0"/>
              <a:t>            </a:t>
            </a:r>
            <a:r>
              <a:rPr lang="en-US" altLang="zh-TW" b="1" dirty="0"/>
              <a:t>)</a:t>
            </a:r>
            <a:r>
              <a:rPr lang="zh-TW" altLang="en-US" dirty="0" smtClean="0"/>
              <a:t>趁茈。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en-US" dirty="0" smtClean="0"/>
              <a:t>台灣</a:t>
            </a:r>
            <a:r>
              <a:rPr lang="en-US" altLang="zh-TW" b="1" dirty="0"/>
              <a:t>(</a:t>
            </a:r>
            <a:r>
              <a:rPr lang="zh-TW" altLang="en-US" b="1" dirty="0"/>
              <a:t>             </a:t>
            </a:r>
            <a:r>
              <a:rPr lang="zh-TW" altLang="en-US" b="1" dirty="0" smtClean="0"/>
              <a:t>       </a:t>
            </a:r>
            <a:r>
              <a:rPr lang="en-US" altLang="zh-TW" b="1" dirty="0"/>
              <a:t>) </a:t>
            </a:r>
            <a:r>
              <a:rPr lang="en-US" altLang="zh-TW" dirty="0" smtClean="0"/>
              <a:t>--</a:t>
            </a:r>
            <a:r>
              <a:rPr lang="zh-TW" altLang="en-US" dirty="0"/>
              <a:t>有去無</a:t>
            </a:r>
            <a:r>
              <a:rPr lang="zh-TW" altLang="en-US" dirty="0" smtClean="0"/>
              <a:t>回頭。</a:t>
            </a:r>
            <a:endParaRPr lang="en-US" altLang="zh-TW" dirty="0" smtClean="0"/>
          </a:p>
          <a:p>
            <a:r>
              <a:rPr lang="en-US" altLang="zh-TW" dirty="0" smtClean="0"/>
              <a:t>7.</a:t>
            </a:r>
            <a:r>
              <a:rPr lang="zh-TW" altLang="en-US" dirty="0"/>
              <a:t>五月</a:t>
            </a:r>
            <a:r>
              <a:rPr lang="zh-TW" altLang="en-US" dirty="0" smtClean="0"/>
              <a:t>無</a:t>
            </a:r>
            <a:r>
              <a:rPr lang="en-US" altLang="zh-TW" b="1" dirty="0"/>
              <a:t>(</a:t>
            </a:r>
            <a:r>
              <a:rPr lang="zh-TW" altLang="en-US" b="1" dirty="0"/>
              <a:t>            </a:t>
            </a:r>
            <a:r>
              <a:rPr lang="zh-TW" altLang="en-US" b="1" dirty="0" smtClean="0"/>
              <a:t>       </a:t>
            </a:r>
            <a:r>
              <a:rPr lang="en-US" altLang="zh-TW" b="1" dirty="0"/>
              <a:t>) </a:t>
            </a:r>
            <a:r>
              <a:rPr lang="zh-TW" altLang="en-US" b="1" dirty="0" smtClean="0"/>
              <a:t>，</a:t>
            </a:r>
            <a:r>
              <a:rPr lang="zh-TW" altLang="en-US" dirty="0" smtClean="0"/>
              <a:t> </a:t>
            </a:r>
            <a:r>
              <a:rPr lang="zh-TW" altLang="en-US" dirty="0"/>
              <a:t>六月火燒</a:t>
            </a:r>
            <a:r>
              <a:rPr lang="zh-TW" altLang="en-US" dirty="0" smtClean="0"/>
              <a:t>埔。</a:t>
            </a:r>
            <a:endParaRPr lang="zh-TW" altLang="en-US" dirty="0"/>
          </a:p>
          <a:p>
            <a:r>
              <a:rPr lang="en-US" altLang="zh-TW" dirty="0" smtClean="0"/>
              <a:t>8.</a:t>
            </a:r>
            <a:r>
              <a:rPr lang="zh-TW" altLang="en-US" dirty="0"/>
              <a:t>第一戇，</a:t>
            </a:r>
            <a:r>
              <a:rPr lang="zh-TW" altLang="en-US" dirty="0" smtClean="0"/>
              <a:t>種</a:t>
            </a:r>
            <a:r>
              <a:rPr lang="en-US" altLang="zh-TW" b="1" dirty="0"/>
              <a:t>(</a:t>
            </a:r>
            <a:r>
              <a:rPr lang="zh-TW" altLang="en-US" b="1" dirty="0"/>
              <a:t>               </a:t>
            </a:r>
            <a:r>
              <a:rPr lang="zh-TW" altLang="en-US" b="1" dirty="0" smtClean="0"/>
              <a:t>   </a:t>
            </a:r>
            <a:r>
              <a:rPr lang="en-US" altLang="zh-TW" b="1" dirty="0"/>
              <a:t>)</a:t>
            </a:r>
            <a:r>
              <a:rPr lang="zh-TW" altLang="en-US" dirty="0" smtClean="0"/>
              <a:t>予</a:t>
            </a:r>
            <a:r>
              <a:rPr lang="zh-TW" altLang="en-US" dirty="0"/>
              <a:t>會社</a:t>
            </a:r>
            <a:r>
              <a:rPr lang="zh-TW" altLang="en-US" dirty="0" smtClean="0"/>
              <a:t>磅。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0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4261" y="652073"/>
            <a:ext cx="9009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肆</a:t>
            </a:r>
            <a:r>
              <a:rPr lang="zh-TW" altLang="en-US" sz="4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</a:t>
            </a:r>
            <a:r>
              <a:rPr lang="zh-TW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咱的故鄉</a:t>
            </a:r>
            <a:r>
              <a:rPr lang="en-US" altLang="zh-TW" sz="44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-</a:t>
            </a:r>
            <a:r>
              <a:rPr lang="zh-TW" altLang="zh-TW" sz="4400" b="1" i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在地生活</a:t>
            </a:r>
            <a:r>
              <a:rPr lang="zh-TW" altLang="zh-TW" sz="4400" b="1" i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語詞</a:t>
            </a:r>
            <a:r>
              <a:rPr lang="zh-TW" altLang="en-US" sz="4400" b="1" i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 </a:t>
            </a:r>
            <a:endParaRPr lang="zh-TW" altLang="en-US" dirty="0"/>
          </a:p>
        </p:txBody>
      </p:sp>
      <p:sp>
        <p:nvSpPr>
          <p:cNvPr id="7" name="笑臉 6"/>
          <p:cNvSpPr/>
          <p:nvPr/>
        </p:nvSpPr>
        <p:spPr>
          <a:xfrm>
            <a:off x="9353862" y="2061148"/>
            <a:ext cx="1454046" cy="146154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33928" y="1558976"/>
            <a:ext cx="8319541" cy="4608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後日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     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後天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做人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     做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已許配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買無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買不到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  買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買了沒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無去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沒去那裡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，無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往生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開開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已經開著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，開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開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去打開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過去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以前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    過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往生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怪人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古怪的人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，怪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責怪人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驚人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骯髒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    驚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嚇人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驚死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怕死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    驚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死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嚇死了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63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故鄉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閩南語勾破音唸看覓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11680" y="1554480"/>
            <a:ext cx="8529320" cy="483616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有</a:t>
            </a:r>
            <a:r>
              <a:rPr lang="zh-TW" altLang="zh-TW" u="sng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問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題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儘量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問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。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būn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mn̄g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你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佇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學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校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學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著啥物？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ha̍k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o̍h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有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身的人愛保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重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，毋通提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重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物。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（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tiōng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tāng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加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食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一寡健康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食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品。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tsia̍</a:t>
            </a:r>
            <a:r>
              <a:rPr lang="en-US" altLang="zh-TW" dirty="0" err="1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h</a:t>
            </a:r>
            <a:r>
              <a:rPr lang="en-US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/</a:t>
            </a:r>
            <a:r>
              <a:rPr lang="en-US" altLang="zh-TW" dirty="0" err="1" smtClean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si̍t</a:t>
            </a:r>
            <a:r>
              <a:rPr lang="zh-TW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  <a:endParaRPr lang="zh-TW" altLang="zh-TW" dirty="0">
              <a:solidFill>
                <a:srgbClr val="0070C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聽講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彼个工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人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是一个詩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人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呢。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lâng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jîn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6.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公務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機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關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的門哪會定定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關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咧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？</a:t>
            </a:r>
            <a:r>
              <a:rPr lang="zh-TW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 err="1" smtClean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kuan</a:t>
            </a:r>
            <a:r>
              <a:rPr lang="en-US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en-US" altLang="zh-TW" dirty="0" err="1" smtClean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kuainn&amp;kuinn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7.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你真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勇</a:t>
            </a:r>
            <a:r>
              <a:rPr lang="zh-TW" altLang="en-US" i="1" u="sng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敢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、真</a:t>
            </a:r>
            <a:r>
              <a:rPr lang="zh-TW" altLang="zh-TW" u="sng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大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膽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，</a:t>
            </a:r>
            <a:r>
              <a:rPr lang="zh-TW" altLang="zh-TW" i="1" u="sng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敢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佮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本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大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王應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話</a:t>
            </a: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!</a:t>
            </a:r>
            <a:b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</a:br>
            <a:r>
              <a:rPr lang="zh-TW" altLang="en-US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　　　</a:t>
            </a:r>
            <a:r>
              <a:rPr lang="zh-TW" altLang="en-US" dirty="0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 err="1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kám</a:t>
            </a:r>
            <a:r>
              <a:rPr lang="zh-TW" altLang="en-US" dirty="0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／</a:t>
            </a:r>
            <a:r>
              <a:rPr lang="en-US" altLang="zh-TW" dirty="0" err="1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tuā</a:t>
            </a:r>
            <a:r>
              <a:rPr lang="en-US" altLang="zh-TW" dirty="0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zh-TW" altLang="en-US" dirty="0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　</a:t>
            </a:r>
            <a:r>
              <a:rPr lang="en-US" altLang="zh-TW" dirty="0" err="1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kánn</a:t>
            </a:r>
            <a:r>
              <a:rPr lang="en-US" altLang="zh-TW" dirty="0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zh-TW" altLang="en-US" dirty="0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　</a:t>
            </a:r>
            <a:r>
              <a:rPr lang="en-US" altLang="zh-TW" dirty="0" err="1" smtClean="0">
                <a:solidFill>
                  <a:srgbClr val="00B0F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tāi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zh-TW" u="sng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8.</a:t>
            </a:r>
            <a:r>
              <a:rPr lang="zh-TW" altLang="zh-TW" u="sng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花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蓮</a:t>
            </a:r>
            <a:r>
              <a:rPr lang="zh-TW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有金針</a:t>
            </a:r>
            <a:r>
              <a:rPr lang="zh-TW" altLang="zh-TW" u="sng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花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。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Hua/hue</a:t>
            </a:r>
            <a:r>
              <a:rPr lang="zh-TW" altLang="zh-TW" dirty="0" smtClean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  <a:endParaRPr lang="en-US" altLang="zh-TW" dirty="0" smtClean="0">
              <a:solidFill>
                <a:srgbClr val="0070C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9.</a:t>
            </a:r>
            <a:r>
              <a:rPr lang="zh-TW" altLang="zh-TW" dirty="0" smtClean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厝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內有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鳥</a:t>
            </a:r>
            <a:r>
              <a:rPr lang="zh-TW" altLang="zh-TW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鼠，外面有粉</a:t>
            </a:r>
            <a:r>
              <a:rPr lang="zh-TW" altLang="zh-TW" u="sng" dirty="0">
                <a:solidFill>
                  <a:srgbClr val="00206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鳥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（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niáu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lang="en-US" altLang="zh-TW" dirty="0" err="1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tsiáu</a:t>
            </a:r>
            <a:r>
              <a:rPr lang="zh-TW" altLang="zh-TW" dirty="0">
                <a:solidFill>
                  <a:srgbClr val="0070C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）</a:t>
            </a:r>
            <a:endParaRPr lang="en-US" altLang="zh-TW" dirty="0">
              <a:solidFill>
                <a:srgbClr val="0070C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 lvl="0"/>
            <a:endParaRPr lang="en-US" altLang="zh-TW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36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陸、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盤喙錦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sz="4600" dirty="0"/>
              <a:t>一</a:t>
            </a:r>
            <a:r>
              <a:rPr lang="en-US" altLang="zh-TW" sz="4600" dirty="0" smtClean="0"/>
              <a:t>.</a:t>
            </a:r>
            <a:r>
              <a:rPr lang="zh-TW" altLang="en-US" sz="4600" dirty="0" smtClean="0"/>
              <a:t>   </a:t>
            </a:r>
            <a:r>
              <a:rPr lang="zh-TW" altLang="zh-TW" sz="3200" b="1" i="1" dirty="0" smtClean="0"/>
              <a:t>基隆加人</a:t>
            </a:r>
            <a:r>
              <a:rPr lang="en-US" altLang="zh-TW" b="1" i="1" dirty="0" smtClean="0"/>
              <a:t/>
            </a:r>
            <a:br>
              <a:rPr lang="en-US" altLang="zh-TW" b="1" i="1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一个查甫去基隆賣雞籠，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一个查某去基隆賣假人，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賣雞籠的佇基隆拄著賣假人的，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賣假人的佇基隆欲嫁人，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生一个囝，加一个人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基隆加</a:t>
            </a:r>
            <a:r>
              <a:rPr lang="zh-TW" altLang="zh-TW" dirty="0" smtClean="0"/>
              <a:t>人</a:t>
            </a:r>
            <a:r>
              <a:rPr lang="zh-TW" altLang="en-US" dirty="0" smtClean="0"/>
              <a:t>                                                     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耍</a:t>
            </a:r>
            <a:r>
              <a:rPr lang="en-US" altLang="zh-TW" dirty="0" smtClean="0"/>
              <a:t>—1.</a:t>
            </a:r>
            <a:r>
              <a:rPr lang="zh-TW" altLang="en-US" dirty="0" smtClean="0"/>
              <a:t>大風吹</a:t>
            </a:r>
            <a:r>
              <a:rPr lang="en-US" altLang="zh-TW" dirty="0" smtClean="0"/>
              <a:t>2.</a:t>
            </a:r>
            <a:r>
              <a:rPr lang="zh-TW" altLang="en-US" dirty="0" smtClean="0"/>
              <a:t>賓果</a:t>
            </a:r>
            <a:r>
              <a:rPr lang="en-US" altLang="zh-TW" dirty="0" smtClean="0"/>
              <a:t>)</a:t>
            </a:r>
            <a:r>
              <a:rPr lang="en-US" altLang="zh-TW" sz="3100" dirty="0"/>
              <a:t/>
            </a:r>
            <a:br>
              <a:rPr lang="en-US" altLang="zh-TW" sz="3100" dirty="0"/>
            </a:br>
            <a:endParaRPr lang="zh-TW" altLang="en-US" sz="3100" dirty="0"/>
          </a:p>
        </p:txBody>
      </p:sp>
    </p:spTree>
    <p:extLst>
      <p:ext uri="{BB962C8B-B14F-4D97-AF65-F5344CB8AC3E}">
        <p14:creationId xmlns:p14="http://schemas.microsoft.com/office/powerpoint/2010/main" val="184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陸、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咱的故鄉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盤喙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6226"/>
          </a:xfrm>
        </p:spPr>
        <p:txBody>
          <a:bodyPr>
            <a:normAutofit/>
          </a:bodyPr>
          <a:lstStyle/>
          <a:p>
            <a:pPr lvl="0"/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比扁鼻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厝前一個扁扁鼻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厝後一個鼻扁扁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兩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相招來比鼻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毋知是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扁扁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鼻的鼻扁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    抑是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鼻扁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的鼻扁</a:t>
            </a:r>
          </a:p>
        </p:txBody>
      </p:sp>
    </p:spTree>
    <p:extLst>
      <p:ext uri="{BB962C8B-B14F-4D97-AF65-F5344CB8AC3E}">
        <p14:creationId xmlns:p14="http://schemas.microsoft.com/office/powerpoint/2010/main" val="10961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1032</Words>
  <Application>Microsoft Office PowerPoint</Application>
  <PresentationFormat>寬螢幕</PresentationFormat>
  <Paragraphs>134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Batang</vt:lpstr>
      <vt:lpstr>台灣楷體</vt:lpstr>
      <vt:lpstr>新細明體</vt:lpstr>
      <vt:lpstr>標楷體</vt:lpstr>
      <vt:lpstr>Arial</vt:lpstr>
      <vt:lpstr>Arial Rounded MT Bold</vt:lpstr>
      <vt:lpstr>Calibri</vt:lpstr>
      <vt:lpstr>Calibri Light</vt:lpstr>
      <vt:lpstr>Wingdings 2</vt:lpstr>
      <vt:lpstr>Office 佈景主題</vt:lpstr>
      <vt:lpstr>PowerPoint 簡報</vt:lpstr>
      <vt:lpstr>壹、踏話頭</vt:lpstr>
      <vt:lpstr>PowerPoint 簡報</vt:lpstr>
      <vt:lpstr>貳、在地的俗諺</vt:lpstr>
      <vt:lpstr>叁、我有偌認真</vt:lpstr>
      <vt:lpstr>PowerPoint 簡報</vt:lpstr>
      <vt:lpstr>伍、咱的故鄉-閩南語勾破音唸看覓</vt:lpstr>
      <vt:lpstr>陸、咱的故鄉盤喙錦</vt:lpstr>
      <vt:lpstr>陸、咱的故鄉盤喙錦</vt:lpstr>
      <vt:lpstr>陸、咱的故鄉盤喙錦</vt:lpstr>
      <vt:lpstr>陸、咱的故鄉盤喙錦</vt:lpstr>
      <vt:lpstr>柒、台灣節慶</vt:lpstr>
      <vt:lpstr>捌、咱的故鄉-水果共和國</vt:lpstr>
      <vt:lpstr>PowerPoint 簡報</vt:lpstr>
      <vt:lpstr>       </vt:lpstr>
      <vt:lpstr>玖、咱的故鄉咱的歌</vt:lpstr>
      <vt:lpstr>拾、咱的故鄉咱的歌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用台語唸看覓咧</dc:title>
  <dc:creator>User</dc:creator>
  <cp:lastModifiedBy>user</cp:lastModifiedBy>
  <cp:revision>88</cp:revision>
  <cp:lastPrinted>2020-07-20T06:51:55Z</cp:lastPrinted>
  <dcterms:created xsi:type="dcterms:W3CDTF">2017-07-07T06:42:55Z</dcterms:created>
  <dcterms:modified xsi:type="dcterms:W3CDTF">2020-07-30T05:32:52Z</dcterms:modified>
</cp:coreProperties>
</file>